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Proxima Nova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ProximaNova-bold.fntdata"/><Relationship Id="rId12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ProximaNova-boldItalic.fntdata"/><Relationship Id="rId14" Type="http://schemas.openxmlformats.org/officeDocument/2006/relationships/font" Target="fonts/ProximaNova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3424f4f61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3424f4f6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3424f4f61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3424f4f6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3424f4f61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93424f4f6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6399b6a8c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6399b6a8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s://netflixtechblog.com/extracting-image-metadata-at-scale-c89c60a2b9d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68628"/>
            <a:ext cx="8123100" cy="273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Application of Image Processing In Streaming Platforms</a:t>
            </a:r>
            <a:endParaRPr sz="60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31"/>
            <a:ext cx="8123100" cy="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Gaurav Rai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1706019</a:t>
            </a:r>
            <a:endParaRPr/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gauravr.ug17.cs</a:t>
            </a:r>
            <a:r>
              <a:rPr lang="en" sz="1800"/>
              <a:t>@nitp.ac.in</a:t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25"/>
          <p:cNvCxnSpPr/>
          <p:nvPr/>
        </p:nvCxnSpPr>
        <p:spPr>
          <a:xfrm>
            <a:off x="671185" y="4318863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14" name="Google Shape;114;p26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/>
          <p:nvPr>
            <p:ph type="ctrTitle"/>
          </p:nvPr>
        </p:nvSpPr>
        <p:spPr>
          <a:xfrm>
            <a:off x="6317" y="168193"/>
            <a:ext cx="81231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How Netflix uses Image Processing Techniques ? </a:t>
            </a:r>
            <a:endParaRPr sz="2800"/>
          </a:p>
        </p:txBody>
      </p:sp>
      <p:sp>
        <p:nvSpPr>
          <p:cNvPr id="116" name="Google Shape;116;p26"/>
          <p:cNvSpPr txBox="1"/>
          <p:nvPr>
            <p:ph idx="1" type="subTitle"/>
          </p:nvPr>
        </p:nvSpPr>
        <p:spPr>
          <a:xfrm>
            <a:off x="510450" y="1428750"/>
            <a:ext cx="7306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Netflix uses various Image Processing Techniques to give a smooth &amp; </a:t>
            </a:r>
            <a:r>
              <a:rPr lang="en"/>
              <a:t>unparalleled </a:t>
            </a:r>
            <a:r>
              <a:rPr lang="en" sz="2200"/>
              <a:t>User Experience to its viewers.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Some of them are :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Text Placement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Focal Point Algorithm to find most interesting part of an image.</a:t>
            </a:r>
            <a:endParaRPr sz="2200"/>
          </a:p>
        </p:txBody>
      </p:sp>
      <p:pic>
        <p:nvPicPr>
          <p:cNvPr id="117" name="Google Shape;1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6975" y="27705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22" name="Google Shape;122;p27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7"/>
          <p:cNvSpPr txBox="1"/>
          <p:nvPr>
            <p:ph type="ctrTitle"/>
          </p:nvPr>
        </p:nvSpPr>
        <p:spPr>
          <a:xfrm>
            <a:off x="305674" y="100150"/>
            <a:ext cx="39399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Text Placement</a:t>
            </a:r>
            <a:endParaRPr sz="3700"/>
          </a:p>
        </p:txBody>
      </p:sp>
      <p:sp>
        <p:nvSpPr>
          <p:cNvPr id="124" name="Google Shape;124;p27"/>
          <p:cNvSpPr txBox="1"/>
          <p:nvPr>
            <p:ph idx="1" type="subTitle"/>
          </p:nvPr>
        </p:nvSpPr>
        <p:spPr>
          <a:xfrm>
            <a:off x="415075" y="1088575"/>
            <a:ext cx="7401900" cy="37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</a:t>
            </a:r>
            <a:r>
              <a:rPr lang="en"/>
              <a:t>etermining what would be the best place to put text on an image.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Examples include ‘New Episode’ Badge and placement of subtitles in a video frame..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Several transformations are also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r>
              <a:rPr lang="en"/>
              <a:t>applied like edge detection,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Thresholding etc.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Transformations help to get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fairly accurate probability of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in a ROI for image in large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corpus of images.</a:t>
            </a:r>
            <a:endParaRPr/>
          </a:p>
        </p:txBody>
      </p:sp>
      <p:pic>
        <p:nvPicPr>
          <p:cNvPr id="125" name="Google Shape;1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6975" y="2770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6879" y="2877912"/>
            <a:ext cx="3704550" cy="22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31" name="Google Shape;131;p28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/>
          <p:nvPr>
            <p:ph type="ctrTitle"/>
          </p:nvPr>
        </p:nvSpPr>
        <p:spPr>
          <a:xfrm>
            <a:off x="40675" y="46271"/>
            <a:ext cx="4055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Focal Point Algorithm</a:t>
            </a:r>
            <a:endParaRPr sz="3000"/>
          </a:p>
        </p:txBody>
      </p:sp>
      <p:sp>
        <p:nvSpPr>
          <p:cNvPr id="133" name="Google Shape;133;p28"/>
          <p:cNvSpPr txBox="1"/>
          <p:nvPr>
            <p:ph idx="1" type="subTitle"/>
          </p:nvPr>
        </p:nvSpPr>
        <p:spPr>
          <a:xfrm>
            <a:off x="68025" y="481250"/>
            <a:ext cx="3626700" cy="45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Used</a:t>
            </a:r>
            <a:r>
              <a:rPr lang="en" sz="1900"/>
              <a:t> to effectively render an image on a variety of canvases like a phone screen or TV.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</a:t>
            </a:r>
            <a:r>
              <a:rPr lang="en" sz="1900"/>
              <a:t>dentify the most interesting region of an image, then use that information to dynamically display it.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identify all the people and their body positioning using Haar-cascade like features.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Build an algorithm that auto-selects “best’ or “most interesting” person and then focuses in on that specific location.</a:t>
            </a:r>
            <a:endParaRPr sz="1900"/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375" y="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185" y="1918194"/>
            <a:ext cx="4926799" cy="36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40" name="Google Shape;140;p29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 txBox="1"/>
          <p:nvPr>
            <p:ph idx="1" type="subTitle"/>
          </p:nvPr>
        </p:nvSpPr>
        <p:spPr>
          <a:xfrm>
            <a:off x="510450" y="1315250"/>
            <a:ext cx="8123100" cy="17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Apurva Kansara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Image Meta Data at Scale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4"/>
              </a:rPr>
              <a:t>Netflix Tech Blog</a:t>
            </a:r>
            <a:r>
              <a:rPr lang="en"/>
              <a:t>)</a:t>
            </a:r>
            <a:endParaRPr/>
          </a:p>
        </p:txBody>
      </p:sp>
      <p:cxnSp>
        <p:nvCxnSpPr>
          <p:cNvPr id="142" name="Google Shape;142;p29"/>
          <p:cNvCxnSpPr/>
          <p:nvPr/>
        </p:nvCxnSpPr>
        <p:spPr>
          <a:xfrm>
            <a:off x="615150" y="1118901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9"/>
          <p:cNvCxnSpPr/>
          <p:nvPr/>
        </p:nvCxnSpPr>
        <p:spPr>
          <a:xfrm>
            <a:off x="671185" y="3210661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